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62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63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64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265" r:id="rId66"/>
    <p:sldId id="266" r:id="rId6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71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3.png"/><Relationship Id="rId7" Type="http://schemas.openxmlformats.org/officeDocument/2006/relationships/image" Target="../media/image6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42.png"/><Relationship Id="rId10" Type="http://schemas.openxmlformats.org/officeDocument/2006/relationships/image" Target="../media/image65.png"/><Relationship Id="rId4" Type="http://schemas.openxmlformats.org/officeDocument/2006/relationships/image" Target="../media/image56.png"/><Relationship Id="rId9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3.png"/><Relationship Id="rId7" Type="http://schemas.openxmlformats.org/officeDocument/2006/relationships/image" Target="../media/image6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70.png"/><Relationship Id="rId4" Type="http://schemas.openxmlformats.org/officeDocument/2006/relationships/image" Target="../media/image56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3" Type="http://schemas.openxmlformats.org/officeDocument/2006/relationships/image" Target="../media/image33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42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image" Target="../media/image33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72.png"/><Relationship Id="rId9" Type="http://schemas.openxmlformats.org/officeDocument/2006/relationships/image" Target="../media/image42.png"/><Relationship Id="rId1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3.png"/><Relationship Id="rId7" Type="http://schemas.openxmlformats.org/officeDocument/2006/relationships/image" Target="../media/image9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5.png"/><Relationship Id="rId5" Type="http://schemas.openxmlformats.org/officeDocument/2006/relationships/image" Target="../media/image91.png"/><Relationship Id="rId10" Type="http://schemas.openxmlformats.org/officeDocument/2006/relationships/image" Target="../media/image94.png"/><Relationship Id="rId4" Type="http://schemas.openxmlformats.org/officeDocument/2006/relationships/image" Target="../media/image72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3.png"/><Relationship Id="rId3" Type="http://schemas.openxmlformats.org/officeDocument/2006/relationships/image" Target="../media/image32.png"/><Relationship Id="rId7" Type="http://schemas.openxmlformats.org/officeDocument/2006/relationships/image" Target="../media/image98.png"/><Relationship Id="rId12" Type="http://schemas.openxmlformats.org/officeDocument/2006/relationships/image" Target="../media/image102.png"/><Relationship Id="rId2" Type="http://schemas.openxmlformats.org/officeDocument/2006/relationships/image" Target="../media/image96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1.png"/><Relationship Id="rId5" Type="http://schemas.openxmlformats.org/officeDocument/2006/relationships/image" Target="../media/image72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33.png"/><Relationship Id="rId9" Type="http://schemas.openxmlformats.org/officeDocument/2006/relationships/image" Target="../media/image88.png"/><Relationship Id="rId14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26.png"/><Relationship Id="rId7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6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56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60.png"/><Relationship Id="rId7" Type="http://schemas.openxmlformats.org/officeDocument/2006/relationships/image" Target="../media/image26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66.png"/><Relationship Id="rId5" Type="http://schemas.openxmlformats.org/officeDocument/2006/relationships/image" Target="../media/image162.png"/><Relationship Id="rId10" Type="http://schemas.openxmlformats.org/officeDocument/2006/relationships/image" Target="../media/image165.png"/><Relationship Id="rId4" Type="http://schemas.openxmlformats.org/officeDocument/2006/relationships/image" Target="../media/image161.png"/><Relationship Id="rId9" Type="http://schemas.openxmlformats.org/officeDocument/2006/relationships/image" Target="../media/image1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26.png"/><Relationship Id="rId7" Type="http://schemas.openxmlformats.org/officeDocument/2006/relationships/image" Target="../media/image17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3" Type="http://schemas.openxmlformats.org/officeDocument/2006/relationships/image" Target="../media/image26.png"/><Relationship Id="rId21" Type="http://schemas.openxmlformats.org/officeDocument/2006/relationships/image" Target="../media/image200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" Type="http://schemas.openxmlformats.org/officeDocument/2006/relationships/image" Target="../media/image32.png"/><Relationship Id="rId16" Type="http://schemas.openxmlformats.org/officeDocument/2006/relationships/image" Target="../media/image195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19" Type="http://schemas.openxmlformats.org/officeDocument/2006/relationships/image" Target="../media/image198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Relationship Id="rId22" Type="http://schemas.openxmlformats.org/officeDocument/2006/relationships/image" Target="../media/image20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145.png"/><Relationship Id="rId3" Type="http://schemas.openxmlformats.org/officeDocument/2006/relationships/image" Target="../media/image26.png"/><Relationship Id="rId7" Type="http://schemas.openxmlformats.org/officeDocument/2006/relationships/image" Target="../media/image139.png"/><Relationship Id="rId12" Type="http://schemas.openxmlformats.org/officeDocument/2006/relationships/image" Target="../media/image206.png"/><Relationship Id="rId17" Type="http://schemas.openxmlformats.org/officeDocument/2006/relationships/image" Target="../media/image149.png"/><Relationship Id="rId2" Type="http://schemas.openxmlformats.org/officeDocument/2006/relationships/image" Target="../media/image107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143.png"/><Relationship Id="rId5" Type="http://schemas.openxmlformats.org/officeDocument/2006/relationships/image" Target="../media/image202.png"/><Relationship Id="rId15" Type="http://schemas.openxmlformats.org/officeDocument/2006/relationships/image" Target="../media/image208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205.png"/><Relationship Id="rId14" Type="http://schemas.openxmlformats.org/officeDocument/2006/relationships/image" Target="../media/image2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09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60.png"/><Relationship Id="rId12" Type="http://schemas.openxmlformats.org/officeDocument/2006/relationships/image" Target="../media/image263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62.png"/><Relationship Id="rId5" Type="http://schemas.openxmlformats.org/officeDocument/2006/relationships/image" Target="../media/image259.png"/><Relationship Id="rId10" Type="http://schemas.microsoft.com/office/2007/relationships/hdphoto" Target="../media/hdphoto4.wdp"/><Relationship Id="rId4" Type="http://schemas.openxmlformats.org/officeDocument/2006/relationships/image" Target="../media/image258.png"/><Relationship Id="rId9" Type="http://schemas.openxmlformats.org/officeDocument/2006/relationships/image" Target="../media/image2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2.png"/><Relationship Id="rId3" Type="http://schemas.openxmlformats.org/officeDocument/2006/relationships/image" Target="../media/image33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image" Target="../media/image32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2.pn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47.png"/><Relationship Id="rId12" Type="http://schemas.openxmlformats.org/officeDocument/2006/relationships/image" Target="../media/image6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59.png"/><Relationship Id="rId5" Type="http://schemas.openxmlformats.org/officeDocument/2006/relationships/image" Target="../media/image57.png"/><Relationship Id="rId10" Type="http://schemas.openxmlformats.org/officeDocument/2006/relationships/image" Target="../media/image42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7060" y="8400963"/>
            <a:ext cx="1181130" cy="604462"/>
            <a:chOff x="5197060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7060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804601"/>
            <a:ext cx="10698977" cy="30061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8280" y="9299902"/>
            <a:ext cx="8539147" cy="7632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5632" y="3438016"/>
            <a:ext cx="5906719" cy="6022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106233" cy="11327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29550" y="3126921"/>
            <a:ext cx="1350363" cy="12973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69723" y="8029378"/>
            <a:ext cx="4768563" cy="7132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97238" y="1896457"/>
            <a:ext cx="6171429" cy="5979832"/>
            <a:chOff x="10297238" y="1896457"/>
            <a:chExt cx="6171429" cy="597983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7238" y="1896457"/>
              <a:ext cx="6171429" cy="59798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575" y="2057970"/>
            <a:ext cx="8018962" cy="3475553"/>
            <a:chOff x="652575" y="2057970"/>
            <a:chExt cx="8018962" cy="34755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575" y="2057970"/>
              <a:ext cx="8018962" cy="34755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575" y="2075553"/>
            <a:ext cx="8018962" cy="3457970"/>
            <a:chOff x="652575" y="2075553"/>
            <a:chExt cx="8018962" cy="34579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575" y="2075553"/>
              <a:ext cx="8018962" cy="34579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79832" y="1896457"/>
            <a:ext cx="6188835" cy="5979832"/>
            <a:chOff x="10279832" y="1896457"/>
            <a:chExt cx="6188835" cy="59798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79832" y="1896457"/>
              <a:ext cx="6188835" cy="59798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575" y="3250226"/>
            <a:ext cx="3077613" cy="891166"/>
            <a:chOff x="652575" y="3250226"/>
            <a:chExt cx="3077613" cy="8911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575" y="3250226"/>
              <a:ext cx="3077613" cy="8911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106233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79517" y="1896457"/>
            <a:ext cx="5144658" cy="6171429"/>
            <a:chOff x="10279517" y="1896457"/>
            <a:chExt cx="5144658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9517" y="1896457"/>
              <a:ext cx="5144658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79832" y="1896457"/>
            <a:ext cx="5222380" cy="6171429"/>
            <a:chOff x="10279832" y="1896457"/>
            <a:chExt cx="5222380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79832" y="1896457"/>
              <a:ext cx="5222380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575" y="2075553"/>
            <a:ext cx="8054126" cy="3490110"/>
            <a:chOff x="652575" y="2075553"/>
            <a:chExt cx="8054126" cy="3490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575" y="2075553"/>
              <a:ext cx="8054126" cy="34901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2575" y="2075553"/>
            <a:ext cx="8018962" cy="3457970"/>
            <a:chOff x="652575" y="2075553"/>
            <a:chExt cx="8018962" cy="34579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575" y="2075553"/>
              <a:ext cx="8018962" cy="34579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29550" y="3126921"/>
            <a:ext cx="1350363" cy="12973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40933" y="8293115"/>
            <a:ext cx="4993830" cy="7132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7740" y="3462937"/>
            <a:ext cx="2811161" cy="510690"/>
            <a:chOff x="687740" y="3462937"/>
            <a:chExt cx="2811161" cy="5106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7740" y="3462937"/>
              <a:ext cx="2811161" cy="5106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957881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4993" y="2110425"/>
            <a:ext cx="6171429" cy="6064864"/>
            <a:chOff x="634993" y="2110425"/>
            <a:chExt cx="6171429" cy="6064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993" y="2110425"/>
              <a:ext cx="6171429" cy="6064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25469" y="4127766"/>
            <a:ext cx="8178469" cy="2040253"/>
            <a:chOff x="8425469" y="4127766"/>
            <a:chExt cx="8178469" cy="20402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5469" y="4127766"/>
              <a:ext cx="8178469" cy="20402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575" y="2092989"/>
            <a:ext cx="6171429" cy="6099736"/>
            <a:chOff x="652575" y="2092989"/>
            <a:chExt cx="6171429" cy="60997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575" y="2092989"/>
              <a:ext cx="6171429" cy="60997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5977" y="2148520"/>
            <a:ext cx="4757258" cy="624373"/>
            <a:chOff x="835977" y="2148520"/>
            <a:chExt cx="4757258" cy="6243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5977" y="2148520"/>
              <a:ext cx="4757258" cy="6243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25469" y="4110329"/>
            <a:ext cx="8178469" cy="2057690"/>
            <a:chOff x="8425469" y="4110329"/>
            <a:chExt cx="8178469" cy="20576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25469" y="4110329"/>
              <a:ext cx="8178469" cy="205769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86299" y="4444128"/>
            <a:ext cx="1350363" cy="12973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9701" y="8329857"/>
            <a:ext cx="5042763" cy="7132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25469" y="7137380"/>
            <a:ext cx="8178469" cy="2057690"/>
            <a:chOff x="8425469" y="7137380"/>
            <a:chExt cx="8178469" cy="20576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25469" y="7137380"/>
              <a:ext cx="8178469" cy="20576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25469" y="7137380"/>
            <a:ext cx="8178469" cy="2057690"/>
            <a:chOff x="8425469" y="7137380"/>
            <a:chExt cx="8178469" cy="20576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25469" y="7137380"/>
              <a:ext cx="8178469" cy="205769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11889588" y="6197719"/>
            <a:ext cx="1350363" cy="129732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67534" y="9349637"/>
            <a:ext cx="5119735" cy="6846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425469" y="2110425"/>
            <a:ext cx="7082223" cy="1786171"/>
            <a:chOff x="8425469" y="2110425"/>
            <a:chExt cx="7082223" cy="17861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25469" y="2110425"/>
              <a:ext cx="7082223" cy="1786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957881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4076" y="2110571"/>
            <a:ext cx="8308331" cy="7454286"/>
            <a:chOff x="354076" y="2110571"/>
            <a:chExt cx="8308331" cy="745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076" y="2110571"/>
              <a:ext cx="8308331" cy="745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6494" y="2110571"/>
            <a:ext cx="8308331" cy="7454286"/>
            <a:chOff x="336494" y="2110571"/>
            <a:chExt cx="8308331" cy="745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494" y="2110571"/>
              <a:ext cx="8308331" cy="745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40659" y="3886393"/>
            <a:ext cx="8108139" cy="1660027"/>
            <a:chOff x="9740659" y="3886393"/>
            <a:chExt cx="8108139" cy="1660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0659" y="3886393"/>
              <a:ext cx="8108139" cy="1660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40659" y="3886393"/>
            <a:ext cx="8125722" cy="1660027"/>
            <a:chOff x="9740659" y="3886393"/>
            <a:chExt cx="8125722" cy="1660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0659" y="3886393"/>
              <a:ext cx="8125722" cy="1660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97344" y="4017677"/>
            <a:ext cx="1350363" cy="12973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5085" y="9508581"/>
            <a:ext cx="5092192" cy="7132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40659" y="7182415"/>
            <a:ext cx="8108139" cy="1660027"/>
            <a:chOff x="9740659" y="7182415"/>
            <a:chExt cx="8108139" cy="16600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40659" y="7182415"/>
              <a:ext cx="8108139" cy="16600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40659" y="7182415"/>
            <a:ext cx="8125722" cy="1660027"/>
            <a:chOff x="9740659" y="7182415"/>
            <a:chExt cx="8125722" cy="16600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0659" y="7182415"/>
              <a:ext cx="8125722" cy="166002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5400000">
            <a:off x="12932391" y="5959804"/>
            <a:ext cx="1353659" cy="129732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93870" y="8976402"/>
            <a:ext cx="5351297" cy="7132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40659" y="1861292"/>
            <a:ext cx="6259341" cy="1813812"/>
            <a:chOff x="9740659" y="1861292"/>
            <a:chExt cx="6259341" cy="18138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40659" y="1861292"/>
              <a:ext cx="6259341" cy="1813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957881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575" y="1896457"/>
            <a:ext cx="7886353" cy="6394385"/>
            <a:chOff x="652575" y="1896457"/>
            <a:chExt cx="7886353" cy="6394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1896457"/>
              <a:ext cx="7886353" cy="63943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575" y="1896457"/>
            <a:ext cx="7886353" cy="6394385"/>
            <a:chOff x="652575" y="1896457"/>
            <a:chExt cx="7886353" cy="63943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575" y="1896457"/>
              <a:ext cx="7886353" cy="63943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1157" y="8418474"/>
            <a:ext cx="5162059" cy="7132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28571" y="4228472"/>
            <a:ext cx="8125722" cy="1660027"/>
            <a:chOff x="9828571" y="4228472"/>
            <a:chExt cx="8125722" cy="16600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8571" y="4228472"/>
              <a:ext cx="8125722" cy="166002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93178" y="4426546"/>
            <a:ext cx="1350363" cy="12973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66667" y="4270017"/>
            <a:ext cx="8020227" cy="1588905"/>
            <a:chOff x="9866667" y="4270017"/>
            <a:chExt cx="8020227" cy="15889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66667" y="4270017"/>
              <a:ext cx="8020227" cy="1588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10989" y="1896457"/>
            <a:ext cx="6171429" cy="1694118"/>
            <a:chOff x="9810989" y="1896457"/>
            <a:chExt cx="6171429" cy="16941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10989" y="1896457"/>
              <a:ext cx="6171429" cy="1694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92775" y="8281319"/>
            <a:ext cx="10004375" cy="1660027"/>
            <a:chOff x="7492775" y="8281319"/>
            <a:chExt cx="10004375" cy="1660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2775" y="8281319"/>
              <a:ext cx="10004375" cy="16600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31401" y="688594"/>
            <a:ext cx="4957881" cy="1132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575" y="1922098"/>
            <a:ext cx="7436663" cy="5996609"/>
            <a:chOff x="652575" y="1922098"/>
            <a:chExt cx="7436663" cy="5996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575" y="1922098"/>
              <a:ext cx="7436663" cy="59966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575" y="1910500"/>
            <a:ext cx="7455909" cy="6045373"/>
            <a:chOff x="652575" y="1910500"/>
            <a:chExt cx="7455909" cy="60453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575" y="1910500"/>
              <a:ext cx="7455909" cy="60453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92775" y="8281319"/>
            <a:ext cx="10004375" cy="1660027"/>
            <a:chOff x="7492775" y="8281319"/>
            <a:chExt cx="10004375" cy="1660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2775" y="8281319"/>
              <a:ext cx="10004375" cy="1660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2400000">
            <a:off x="6224021" y="7938393"/>
            <a:ext cx="1353659" cy="12973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3889" y="4634700"/>
            <a:ext cx="4757258" cy="3284007"/>
            <a:chOff x="923889" y="4634700"/>
            <a:chExt cx="4757258" cy="32840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3889" y="4634700"/>
              <a:ext cx="4757258" cy="32840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06674" y="4107519"/>
            <a:ext cx="8985934" cy="3845687"/>
            <a:chOff x="8506674" y="4107519"/>
            <a:chExt cx="8985934" cy="38456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06674" y="4107519"/>
              <a:ext cx="8985934" cy="38456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06674" y="4107519"/>
            <a:ext cx="8985934" cy="3848355"/>
            <a:chOff x="8506674" y="4107519"/>
            <a:chExt cx="8985934" cy="38483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06674" y="4107519"/>
              <a:ext cx="8985934" cy="38483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363074" y="6890891"/>
            <a:ext cx="265798" cy="169993"/>
            <a:chOff x="16363074" y="6890891"/>
            <a:chExt cx="265798" cy="1699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63074" y="6890891"/>
              <a:ext cx="265798" cy="1699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80217" y="7250891"/>
            <a:ext cx="265798" cy="483223"/>
            <a:chOff x="16380217" y="7250891"/>
            <a:chExt cx="265798" cy="4832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80217" y="7250891"/>
              <a:ext cx="265798" cy="48322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7612" y="8137133"/>
            <a:ext cx="4965382" cy="71321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489663" y="2308911"/>
            <a:ext cx="8010600" cy="1084495"/>
            <a:chOff x="8489663" y="2308911"/>
            <a:chExt cx="8010600" cy="10844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89663" y="2308911"/>
              <a:ext cx="8010600" cy="1084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8009737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434" y="247600"/>
            <a:ext cx="3512328" cy="6625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000" y="1984737"/>
            <a:ext cx="5219850" cy="14681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5034" y="3250035"/>
            <a:ext cx="15046195" cy="3623833"/>
            <a:chOff x="1145034" y="3250035"/>
            <a:chExt cx="15046195" cy="362383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5034" y="3250035"/>
              <a:ext cx="7270148" cy="3623833"/>
              <a:chOff x="1145034" y="3250035"/>
              <a:chExt cx="7270148" cy="36238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5034" y="3250035"/>
                <a:ext cx="7270148" cy="362383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8445" y="3858826"/>
              <a:ext cx="3512468" cy="106068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2516" y="4899973"/>
              <a:ext cx="4504441" cy="127356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930247" y="3250035"/>
              <a:ext cx="7260983" cy="3623833"/>
              <a:chOff x="8930247" y="3250035"/>
              <a:chExt cx="7260983" cy="362383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930247" y="3250035"/>
                <a:ext cx="7260983" cy="3623833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3396" y="3858830"/>
              <a:ext cx="5707354" cy="105116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13467" y="4901882"/>
              <a:ext cx="4958023" cy="1806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2292" y="8400963"/>
            <a:ext cx="1181130" cy="604462"/>
            <a:chOff x="8552292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2292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269268"/>
            <a:ext cx="10496282" cy="183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442" y="5227509"/>
            <a:ext cx="6282764" cy="19214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8278" y="9299906"/>
            <a:ext cx="8499804" cy="7632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7715377" cy="16456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575" y="1892756"/>
            <a:ext cx="17009696" cy="7935815"/>
            <a:chOff x="652575" y="1892756"/>
            <a:chExt cx="17009696" cy="79358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575" y="1892756"/>
              <a:ext cx="17009696" cy="7935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4491833" cy="1557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7269" y="1958062"/>
            <a:ext cx="14961088" cy="7897720"/>
            <a:chOff x="1387269" y="1958062"/>
            <a:chExt cx="14961088" cy="789772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269" y="1958062"/>
              <a:ext cx="14961088" cy="78977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84" y="6375433"/>
            <a:ext cx="10193176" cy="1530755"/>
            <a:chOff x="-4784" y="6375433"/>
            <a:chExt cx="10193176" cy="1530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84" y="6375433"/>
              <a:ext cx="10193176" cy="1530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784" y="4853405"/>
            <a:ext cx="9235035" cy="1530755"/>
            <a:chOff x="-4784" y="4853405"/>
            <a:chExt cx="9235035" cy="15307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84" y="4853405"/>
              <a:ext cx="9235035" cy="15307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0181" y="3322650"/>
            <a:ext cx="8296847" cy="1530755"/>
            <a:chOff x="-30181" y="3322650"/>
            <a:chExt cx="8296847" cy="15307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0181" y="3322650"/>
              <a:ext cx="8296847" cy="15307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784" y="1791894"/>
            <a:ext cx="7313310" cy="1530755"/>
            <a:chOff x="-4784" y="1791894"/>
            <a:chExt cx="7313310" cy="15307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84" y="1791894"/>
              <a:ext cx="7313310" cy="15307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7169" y="6607561"/>
            <a:ext cx="6615127" cy="11238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25811" y="6908049"/>
            <a:ext cx="5079634" cy="4798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7169" y="5077433"/>
            <a:ext cx="6560985" cy="11238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7169" y="3547306"/>
            <a:ext cx="5443965" cy="11238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7169" y="2017177"/>
            <a:ext cx="5174480" cy="111436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05227" y="2334276"/>
            <a:ext cx="2094291" cy="5002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7952" y="447480"/>
            <a:ext cx="3859065" cy="1130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784" y="7906188"/>
            <a:ext cx="11151317" cy="1530755"/>
            <a:chOff x="-4784" y="7906188"/>
            <a:chExt cx="11151317" cy="15307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4784" y="7906188"/>
              <a:ext cx="11151317" cy="153075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7169" y="8138318"/>
            <a:ext cx="5386823" cy="11238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7091681" cy="1661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575" y="1892756"/>
            <a:ext cx="16937901" cy="8021530"/>
            <a:chOff x="652575" y="1892756"/>
            <a:chExt cx="16937901" cy="802153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575" y="1892756"/>
              <a:ext cx="16937901" cy="80215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8761814" cy="16903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575" y="1892756"/>
            <a:ext cx="16956949" cy="7964387"/>
            <a:chOff x="652575" y="1892756"/>
            <a:chExt cx="16956949" cy="79643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575" y="1892756"/>
              <a:ext cx="16956949" cy="7964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10417919" cy="16808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575" y="1892756"/>
            <a:ext cx="16823615" cy="7964387"/>
            <a:chOff x="652575" y="1892756"/>
            <a:chExt cx="16823615" cy="79643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575" y="1892756"/>
              <a:ext cx="16823615" cy="7964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10141852" cy="16808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575" y="1892756"/>
            <a:ext cx="16823615" cy="7964387"/>
            <a:chOff x="652575" y="1892756"/>
            <a:chExt cx="16823615" cy="79643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575" y="1892756"/>
              <a:ext cx="16823615" cy="7964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11410300" cy="1661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575" y="1892756"/>
            <a:ext cx="16992113" cy="7787098"/>
            <a:chOff x="652575" y="1892756"/>
            <a:chExt cx="16992113" cy="77870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575" y="1892756"/>
              <a:ext cx="16992113" cy="7787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10979595" cy="1661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575" y="3270330"/>
            <a:ext cx="16904201" cy="3323077"/>
            <a:chOff x="652575" y="3270330"/>
            <a:chExt cx="16904201" cy="33230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575" y="3270330"/>
              <a:ext cx="16904201" cy="33230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4845328" cy="1661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575" y="1892756"/>
            <a:ext cx="16956949" cy="7716768"/>
            <a:chOff x="652575" y="1892756"/>
            <a:chExt cx="16956949" cy="77167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575" y="1892756"/>
              <a:ext cx="16956949" cy="77167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7334528" cy="1661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9759" y="1892756"/>
            <a:ext cx="15046195" cy="7717302"/>
            <a:chOff x="1619759" y="1892756"/>
            <a:chExt cx="15046195" cy="771730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19759" y="1892756"/>
              <a:ext cx="7270148" cy="3623833"/>
              <a:chOff x="1619759" y="1892756"/>
              <a:chExt cx="7270148" cy="362383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9759" y="1892756"/>
                <a:ext cx="7270148" cy="3623833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3169" y="2501551"/>
              <a:ext cx="5145535" cy="10511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8668" y="3554126"/>
              <a:ext cx="4669814" cy="199309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619759" y="5986225"/>
              <a:ext cx="7270148" cy="3623833"/>
              <a:chOff x="1619759" y="5986225"/>
              <a:chExt cx="7270148" cy="36238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9759" y="5986225"/>
                <a:ext cx="7270148" cy="362383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43169" y="6595018"/>
              <a:ext cx="4700458" cy="106068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1049" y="7639974"/>
              <a:ext cx="4932070" cy="174560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404972" y="1892756"/>
              <a:ext cx="7260983" cy="3623833"/>
              <a:chOff x="9404972" y="1892756"/>
              <a:chExt cx="7260983" cy="362383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04972" y="1892756"/>
                <a:ext cx="7260983" cy="3623833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78121" y="2501551"/>
              <a:ext cx="5707477" cy="106254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92001" y="3548412"/>
              <a:ext cx="4900061" cy="114933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404972" y="5986225"/>
              <a:ext cx="7260983" cy="3623833"/>
              <a:chOff x="9404972" y="5986225"/>
              <a:chExt cx="7260983" cy="362383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404972" y="5986225"/>
                <a:ext cx="7260983" cy="3623833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52216" y="6595018"/>
              <a:ext cx="5136630" cy="104163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95811" y="7645688"/>
              <a:ext cx="4890052" cy="106854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188186" y="3804453"/>
              <a:ext cx="3909342" cy="3906970"/>
              <a:chOff x="7188186" y="3804453"/>
              <a:chExt cx="3909342" cy="390697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00000">
                <a:off x="7188186" y="3804453"/>
                <a:ext cx="3909342" cy="3906970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63144" y="4454888"/>
              <a:ext cx="3906196" cy="2548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3887081" cy="16332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3114" y="1892756"/>
            <a:ext cx="6171429" cy="4104519"/>
            <a:chOff x="10883114" y="1892756"/>
            <a:chExt cx="6171429" cy="41045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3114" y="1892756"/>
              <a:ext cx="6171429" cy="41045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4006" y="2549364"/>
            <a:ext cx="10181355" cy="35547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0379" y="5963870"/>
            <a:ext cx="12351050" cy="13697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9560" y="7200000"/>
            <a:ext cx="4744888" cy="6171429"/>
            <a:chOff x="-439560" y="7200000"/>
            <a:chExt cx="4744888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39560" y="7200000"/>
              <a:ext cx="4744888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75652" y="4641671"/>
            <a:ext cx="4669668" cy="6171429"/>
            <a:chOff x="12775652" y="4641671"/>
            <a:chExt cx="4669668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75652" y="4641671"/>
              <a:ext cx="4669668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47043" y="8400963"/>
            <a:ext cx="1181130" cy="604462"/>
            <a:chOff x="10347043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7043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269268"/>
            <a:ext cx="10496282" cy="183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442" y="5227509"/>
            <a:ext cx="6035145" cy="1940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8278" y="9299906"/>
            <a:ext cx="8499804" cy="7632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7679280" cy="16556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82192" y="4343688"/>
            <a:ext cx="9987907" cy="159991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2721242" cy="6530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40497" y="2040818"/>
            <a:ext cx="12599550" cy="7941643"/>
            <a:chOff x="2840497" y="2040818"/>
            <a:chExt cx="12599550" cy="79416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0497" y="2040818"/>
              <a:ext cx="12599550" cy="79416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7948" y="4401880"/>
            <a:ext cx="7074958" cy="2932271"/>
            <a:chOff x="9637948" y="4401880"/>
            <a:chExt cx="7074958" cy="293227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88199" y="6745030"/>
              <a:ext cx="1895563" cy="589121"/>
              <a:chOff x="9888199" y="6745030"/>
              <a:chExt cx="1895563" cy="58912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888199" y="6745030"/>
                <a:ext cx="1895563" cy="58912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637948" y="5017460"/>
              <a:ext cx="5344909" cy="589121"/>
              <a:chOff x="9637948" y="5017460"/>
              <a:chExt cx="5344909" cy="58912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37948" y="5017460"/>
                <a:ext cx="5344909" cy="58912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5899" y="4329831"/>
              <a:ext cx="7158748" cy="3139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65453" y="3439995"/>
            <a:ext cx="4117708" cy="3405725"/>
            <a:chOff x="3965453" y="3439995"/>
            <a:chExt cx="4117708" cy="34057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5453" y="3439995"/>
              <a:ext cx="4117708" cy="34057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51335" y="1085449"/>
            <a:ext cx="3044870" cy="6625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12265" y="4114799"/>
            <a:ext cx="1341081" cy="1341081"/>
            <a:chOff x="4612265" y="4114799"/>
            <a:chExt cx="1341081" cy="13410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00000">
              <a:off x="4612265" y="4114799"/>
              <a:ext cx="1341081" cy="13410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3590" y="6373574"/>
            <a:ext cx="3216874" cy="3216874"/>
            <a:chOff x="1013590" y="6373574"/>
            <a:chExt cx="3216874" cy="32168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3590" y="6373574"/>
              <a:ext cx="3216874" cy="32168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41061" y="4055895"/>
            <a:ext cx="1523433" cy="1523433"/>
            <a:chOff x="6041061" y="4055895"/>
            <a:chExt cx="1523433" cy="15234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380000">
              <a:off x="6041061" y="4055895"/>
              <a:ext cx="1523433" cy="15234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5855737" cy="6638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575" y="2047481"/>
            <a:ext cx="12466770" cy="7888485"/>
            <a:chOff x="652575" y="2047481"/>
            <a:chExt cx="12466770" cy="78884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2047481"/>
              <a:ext cx="12466770" cy="78884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4120" y="3213251"/>
            <a:ext cx="6627556" cy="2103520"/>
            <a:chOff x="1474120" y="3213251"/>
            <a:chExt cx="6627556" cy="21035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120" y="3213251"/>
              <a:ext cx="6627556" cy="21035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1390" y="3453024"/>
            <a:ext cx="8462831" cy="1623973"/>
            <a:chOff x="9321390" y="3453024"/>
            <a:chExt cx="8462831" cy="162397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321390" y="3453024"/>
              <a:ext cx="8462831" cy="1623973"/>
              <a:chOff x="9321390" y="3453024"/>
              <a:chExt cx="8462831" cy="162397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21390" y="3453024"/>
                <a:ext cx="8462831" cy="162397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511516" y="3717760"/>
              <a:ext cx="8069541" cy="1001842"/>
              <a:chOff x="9511516" y="3717760"/>
              <a:chExt cx="8069541" cy="100184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11516" y="3717760"/>
                <a:ext cx="8069541" cy="100184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305519" y="3832851"/>
            <a:ext cx="837338" cy="864318"/>
            <a:chOff x="8305519" y="3832851"/>
            <a:chExt cx="837338" cy="864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05519" y="3832851"/>
              <a:ext cx="837338" cy="8643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5857642" cy="6638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575" y="1875211"/>
            <a:ext cx="15205428" cy="8050966"/>
            <a:chOff x="652575" y="1875211"/>
            <a:chExt cx="15205428" cy="80509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1875211"/>
              <a:ext cx="15205428" cy="8050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5855737" cy="6638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575" y="2376785"/>
            <a:ext cx="15059252" cy="6264649"/>
            <a:chOff x="652575" y="2376785"/>
            <a:chExt cx="15059252" cy="62646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2376785"/>
              <a:ext cx="15059252" cy="6264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575" y="2542420"/>
            <a:ext cx="13044661" cy="6608605"/>
            <a:chOff x="652575" y="2542420"/>
            <a:chExt cx="13044661" cy="66086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575" y="2542420"/>
              <a:ext cx="13044661" cy="66086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1335" y="1085449"/>
            <a:ext cx="5870975" cy="66389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5857642" cy="6638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575" y="1896457"/>
            <a:ext cx="14381616" cy="7733690"/>
            <a:chOff x="652575" y="1896457"/>
            <a:chExt cx="14381616" cy="77336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1896457"/>
              <a:ext cx="14381616" cy="77336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5863356" cy="6638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575" y="2277410"/>
            <a:ext cx="15201930" cy="6489618"/>
            <a:chOff x="652575" y="2277410"/>
            <a:chExt cx="15201930" cy="64896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2277410"/>
              <a:ext cx="15201930" cy="6489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1335" y="1085449"/>
            <a:ext cx="2414632" cy="6625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23695" y="4646299"/>
            <a:ext cx="12438325" cy="2287586"/>
            <a:chOff x="2923695" y="4646299"/>
            <a:chExt cx="12438325" cy="22875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23695" y="4894349"/>
              <a:ext cx="12438325" cy="2011046"/>
              <a:chOff x="2923695" y="4894349"/>
              <a:chExt cx="12438325" cy="20110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23695" y="4894349"/>
                <a:ext cx="12438325" cy="20110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003389" y="4646299"/>
              <a:ext cx="12228571" cy="2287586"/>
              <a:chOff x="3003389" y="4646299"/>
              <a:chExt cx="12228571" cy="228758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003389" y="5089067"/>
                <a:ext cx="12225554" cy="1342765"/>
                <a:chOff x="3003389" y="5089067"/>
                <a:chExt cx="12225554" cy="1342765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003389" y="5089067"/>
                  <a:ext cx="12225554" cy="1342765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243804" y="4858818"/>
                <a:ext cx="1192118" cy="1192118"/>
                <a:chOff x="6243804" y="4858818"/>
                <a:chExt cx="1192118" cy="1192118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243804" y="4858818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096941" y="4879124"/>
                <a:ext cx="1410282" cy="637748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8061542" y="5733885"/>
                <a:ext cx="1192118" cy="1192118"/>
                <a:chOff x="8061542" y="5733885"/>
                <a:chExt cx="1192118" cy="119211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061542" y="5733885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883485" y="6180201"/>
                <a:ext cx="1237310" cy="637748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9544504" y="4858818"/>
                <a:ext cx="1192118" cy="1192118"/>
                <a:chOff x="9544504" y="4858818"/>
                <a:chExt cx="1192118" cy="119211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9544504" y="4858818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407488" y="4852555"/>
                <a:ext cx="1673510" cy="637748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10278213" y="5733885"/>
                <a:ext cx="1192118" cy="1192118"/>
                <a:chOff x="10278213" y="5733885"/>
                <a:chExt cx="1192118" cy="1192118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278213" y="5733885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144933" y="6153636"/>
                <a:ext cx="1683034" cy="637748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12281353" y="4646299"/>
                <a:ext cx="1192118" cy="1192118"/>
                <a:chOff x="12281353" y="4646299"/>
                <a:chExt cx="1192118" cy="1192118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281353" y="4646299"/>
                  <a:ext cx="1192118" cy="1192118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223137" y="4879121"/>
                <a:ext cx="1569368" cy="63774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05265" y="7205575"/>
            <a:ext cx="15075184" cy="2203885"/>
            <a:chOff x="1605265" y="7205575"/>
            <a:chExt cx="15075184" cy="220388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316436" y="7205575"/>
              <a:ext cx="9364013" cy="2203885"/>
              <a:chOff x="7316436" y="7205575"/>
              <a:chExt cx="9364013" cy="220388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7863189" y="7501068"/>
                <a:ext cx="7823649" cy="714261"/>
                <a:chOff x="7863189" y="7501068"/>
                <a:chExt cx="7823649" cy="714261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7863189" y="7501068"/>
                  <a:ext cx="7823649" cy="714261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7863189" y="8639029"/>
                <a:ext cx="7823649" cy="473029"/>
                <a:chOff x="7863189" y="8639029"/>
                <a:chExt cx="7823649" cy="47302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863189" y="8639029"/>
                  <a:ext cx="7823649" cy="47302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7316436" y="7205575"/>
                <a:ext cx="9364013" cy="2203885"/>
                <a:chOff x="7316436" y="7205575"/>
                <a:chExt cx="9364013" cy="2203885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7316436" y="7205575"/>
                  <a:ext cx="9364013" cy="220388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6" name="그룹 1016"/>
            <p:cNvGrpSpPr/>
            <p:nvPr/>
          </p:nvGrpSpPr>
          <p:grpSpPr>
            <a:xfrm>
              <a:off x="5566802" y="7496464"/>
              <a:ext cx="1335854" cy="1623162"/>
              <a:chOff x="5566802" y="7496464"/>
              <a:chExt cx="1335854" cy="162316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566802" y="7496464"/>
                <a:ext cx="1335854" cy="1623162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71935" y="7555684"/>
              <a:ext cx="3834187" cy="16040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930086" y="2357589"/>
            <a:ext cx="12425541" cy="1701511"/>
            <a:chOff x="2930086" y="2357589"/>
            <a:chExt cx="12425541" cy="170151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930086" y="2878147"/>
              <a:ext cx="3088655" cy="1173308"/>
              <a:chOff x="2930086" y="2878147"/>
              <a:chExt cx="3088655" cy="117330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930086" y="2878147"/>
                <a:ext cx="3088655" cy="1173308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73810" y="2301312"/>
              <a:ext cx="3282621" cy="667782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6327056" y="2878147"/>
              <a:ext cx="9020282" cy="1173308"/>
              <a:chOff x="6327056" y="2878147"/>
              <a:chExt cx="9020282" cy="117330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327056" y="2878147"/>
                <a:ext cx="9020282" cy="1173308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70780" y="2301312"/>
              <a:ext cx="2376430" cy="667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8009737" cy="1674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9759" y="2327621"/>
            <a:ext cx="15046195" cy="7717302"/>
            <a:chOff x="1619759" y="2327621"/>
            <a:chExt cx="15046195" cy="771730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19759" y="2327621"/>
              <a:ext cx="7270148" cy="3623833"/>
              <a:chOff x="1619759" y="2327621"/>
              <a:chExt cx="7270148" cy="362383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19759" y="2327621"/>
                <a:ext cx="7270148" cy="362383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43169" y="2936416"/>
              <a:ext cx="4126563" cy="106254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7240" y="3977563"/>
              <a:ext cx="4809441" cy="184677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619759" y="6421091"/>
              <a:ext cx="7270148" cy="3623833"/>
              <a:chOff x="1619759" y="6421091"/>
              <a:chExt cx="7270148" cy="362383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19759" y="6421091"/>
                <a:ext cx="7270148" cy="362383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43169" y="7029883"/>
              <a:ext cx="4864534" cy="105302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5335" y="8069125"/>
              <a:ext cx="4969670" cy="190881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404972" y="2327621"/>
              <a:ext cx="7260983" cy="3623833"/>
              <a:chOff x="9404972" y="2327621"/>
              <a:chExt cx="7260983" cy="362383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404972" y="2327621"/>
                <a:ext cx="7260983" cy="3623833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78121" y="2936416"/>
              <a:ext cx="5707477" cy="106254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88192" y="3979468"/>
              <a:ext cx="4939442" cy="180220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404972" y="6421091"/>
              <a:ext cx="7260983" cy="3623833"/>
              <a:chOff x="9404972" y="6421091"/>
              <a:chExt cx="7260983" cy="362383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404972" y="6421091"/>
                <a:ext cx="7260983" cy="3623833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52216" y="7029883"/>
              <a:ext cx="5100087" cy="106254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86287" y="8071030"/>
              <a:ext cx="4934669" cy="186485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188186" y="4239318"/>
              <a:ext cx="3909342" cy="3906970"/>
              <a:chOff x="7188186" y="4239318"/>
              <a:chExt cx="3909342" cy="390697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2700000">
                <a:off x="7188186" y="4239318"/>
                <a:ext cx="3909342" cy="3906970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63144" y="4889753"/>
              <a:ext cx="3906196" cy="2548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10010918" cy="16689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4199" y="1896457"/>
            <a:ext cx="7213463" cy="7170397"/>
            <a:chOff x="684199" y="1896457"/>
            <a:chExt cx="7213463" cy="71703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199" y="1896457"/>
              <a:ext cx="7213463" cy="717039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54085" y="4147476"/>
            <a:ext cx="8830344" cy="200418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00442" y="8400963"/>
            <a:ext cx="1181130" cy="604462"/>
            <a:chOff x="12000442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0442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269268"/>
            <a:ext cx="10496282" cy="183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443" y="5227507"/>
            <a:ext cx="6187526" cy="1940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8278" y="9299906"/>
            <a:ext cx="8499804" cy="76323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95400" y="3502744"/>
            <a:ext cx="12723741" cy="4028888"/>
            <a:chOff x="1678059" y="3476812"/>
            <a:chExt cx="11836072" cy="33320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8059" y="3476812"/>
              <a:ext cx="11836072" cy="333208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626146" y="1896457"/>
            <a:ext cx="767232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SEQUENCE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09785" y="2821790"/>
            <a:ext cx="15666144" cy="6799025"/>
            <a:chOff x="1309785" y="2821790"/>
            <a:chExt cx="15666144" cy="679902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9785" y="2821790"/>
              <a:ext cx="15666144" cy="679902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TABLE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42606" y="2953229"/>
            <a:ext cx="16800503" cy="5655742"/>
            <a:chOff x="742606" y="2953229"/>
            <a:chExt cx="16800503" cy="56557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606" y="2953229"/>
              <a:ext cx="16800503" cy="565574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TABLE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30370" y="2789821"/>
            <a:ext cx="15824974" cy="7066094"/>
            <a:chOff x="1230370" y="2789821"/>
            <a:chExt cx="15824974" cy="70660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0370" y="2789821"/>
              <a:ext cx="15824974" cy="706609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TABLE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04998" y="3173438"/>
            <a:ext cx="16475718" cy="6106830"/>
            <a:chOff x="904998" y="3173438"/>
            <a:chExt cx="16475718" cy="61068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998" y="3173438"/>
              <a:ext cx="16475718" cy="610683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TABLE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8200" y="3623832"/>
            <a:ext cx="16475718" cy="2523938"/>
            <a:chOff x="838200" y="3623832"/>
            <a:chExt cx="16475718" cy="25239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623832"/>
              <a:ext cx="16475718" cy="252393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52575" y="2009262"/>
            <a:ext cx="556243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cs typeface="Noto Sans CJK KR Medium" pitchFamily="34" charset="0"/>
              </a:rPr>
              <a:t>기초 사용자 등록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349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52575" y="2937145"/>
            <a:ext cx="9791748" cy="7037322"/>
            <a:chOff x="652575" y="2937145"/>
            <a:chExt cx="9791748" cy="703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575" y="2937145"/>
              <a:ext cx="9791748" cy="70373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80274" y="2129552"/>
            <a:ext cx="6620925" cy="2573683"/>
            <a:chOff x="7380274" y="2129552"/>
            <a:chExt cx="6620925" cy="25736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0274" y="2129552"/>
              <a:ext cx="6620925" cy="25736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29101" y="3416393"/>
            <a:ext cx="6171429" cy="5695208"/>
            <a:chOff x="11129101" y="3416393"/>
            <a:chExt cx="6171429" cy="56952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9101" y="3416393"/>
              <a:ext cx="6171429" cy="56952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52575" y="2937145"/>
            <a:ext cx="9791748" cy="7037322"/>
            <a:chOff x="652575" y="2937145"/>
            <a:chExt cx="9791748" cy="703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575" y="2937145"/>
              <a:ext cx="9791748" cy="70373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20586" y="1945117"/>
            <a:ext cx="11451179" cy="6131716"/>
            <a:chOff x="6728472" y="1896457"/>
            <a:chExt cx="11451179" cy="6131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8472" y="1896457"/>
              <a:ext cx="11451179" cy="61317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91710" y="5448300"/>
            <a:ext cx="10383368" cy="4703124"/>
            <a:chOff x="7796283" y="5142857"/>
            <a:chExt cx="10383368" cy="47031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6283" y="5142857"/>
              <a:ext cx="10383368" cy="470312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22" y="3212527"/>
            <a:ext cx="10279587" cy="66553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57" y="2794718"/>
            <a:ext cx="13941899" cy="30345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56" y="3155963"/>
            <a:ext cx="10896600" cy="713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722" y="409250"/>
            <a:ext cx="9776337" cy="16747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369355" y="789088"/>
            <a:ext cx="27024425" cy="92277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8009" y="9419039"/>
            <a:ext cx="1475168" cy="74490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49" y="2583543"/>
            <a:ext cx="9107651" cy="76912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6" y="2954745"/>
            <a:ext cx="17726970" cy="45082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9"/>
          <a:stretch/>
        </p:blipFill>
        <p:spPr>
          <a:xfrm>
            <a:off x="1828800" y="5208871"/>
            <a:ext cx="16280296" cy="433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9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8" y="2568634"/>
            <a:ext cx="6896317" cy="76912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12527"/>
            <a:ext cx="17706324" cy="45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6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"/>
            <a:ext cx="17022512" cy="1041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4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990600" y="1813193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TRIGGER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64565"/>
            <a:ext cx="11953290" cy="7154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644" y="2781300"/>
            <a:ext cx="10394417" cy="56990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400715"/>
            <a:ext cx="14628135" cy="577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6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87706" y="2806231"/>
            <a:ext cx="13111213" cy="7230388"/>
            <a:chOff x="487706" y="2806231"/>
            <a:chExt cx="13111213" cy="723038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06" y="2806231"/>
              <a:ext cx="13111213" cy="661024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06" y="9271530"/>
              <a:ext cx="8808694" cy="765089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5" y="4297196"/>
            <a:ext cx="17702689" cy="47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9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990600" y="1813193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TRIGGER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76280"/>
            <a:ext cx="17486742" cy="4505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42" y="2278867"/>
            <a:ext cx="12733558" cy="71647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50" y="5007330"/>
            <a:ext cx="17748842" cy="44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4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5" y="2857500"/>
            <a:ext cx="10116664" cy="66102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150825"/>
            <a:ext cx="9984848" cy="57894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113" y="2112913"/>
            <a:ext cx="8322217" cy="80994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353" y="3374211"/>
            <a:ext cx="13106400" cy="626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5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PROCEDURE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9" y="3258107"/>
            <a:ext cx="14823879" cy="52381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939836"/>
            <a:ext cx="10640965" cy="64522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693829"/>
            <a:ext cx="14543802" cy="574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0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81339"/>
            <a:ext cx="17595953" cy="49202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56" y="4991100"/>
            <a:ext cx="16394198" cy="462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4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33565"/>
            <a:ext cx="17595953" cy="30158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55" y="6183078"/>
            <a:ext cx="16394198" cy="25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8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5537" y="8400963"/>
            <a:ext cx="1181130" cy="604462"/>
            <a:chOff x="6905537" y="8400963"/>
            <a:chExt cx="1181130" cy="604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5537" y="8400963"/>
              <a:ext cx="1181130" cy="6044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7772" y="3269268"/>
            <a:ext cx="10496282" cy="183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8278" y="9299906"/>
            <a:ext cx="8499804" cy="7632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29442" y="5227509"/>
            <a:ext cx="6101811" cy="1940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5" y="2980220"/>
            <a:ext cx="17349493" cy="65828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30" y="2832664"/>
            <a:ext cx="10229551" cy="41444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257" y="3298739"/>
            <a:ext cx="6930146" cy="48807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725523"/>
            <a:ext cx="8323021" cy="61620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21" y="5638058"/>
            <a:ext cx="8948071" cy="56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4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cs typeface="Noto Sans CJK KR Medium" pitchFamily="34" charset="0"/>
              </a:rPr>
              <a:t> 조회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49" y="3086100"/>
            <a:ext cx="12573000" cy="664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537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cs typeface="Noto Sans CJK KR Medium" pitchFamily="34" charset="0"/>
              </a:rPr>
              <a:t> 조회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13132"/>
            <a:ext cx="1585660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421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04. 프로젝트 수행 결과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3222" y="1356024"/>
            <a:ext cx="7311571" cy="794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THELuxGoM" pitchFamily="34" charset="0"/>
                <a:ea typeface="+mn-ea"/>
                <a:cs typeface="THELuxGoM" pitchFamily="34" charset="0"/>
              </a:rPr>
              <a:t>SHOPPING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ea typeface="+mn-ea"/>
                <a:cs typeface="Noto Sans CJK KR Medium" pitchFamily="34" charset="0"/>
              </a:rPr>
              <a:t>- VIEW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Medium" pitchFamily="34" charset="0"/>
                <a:cs typeface="Noto Sans CJK KR Medium" pitchFamily="34" charset="0"/>
              </a:rPr>
              <a:t> 조회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22018"/>
            <a:ext cx="15856609" cy="554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86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398065"/>
            <a:ext cx="18288000" cy="79029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063006" y="2680346"/>
            <a:ext cx="3625346" cy="3476986"/>
            <a:chOff x="2721428" y="2885714"/>
            <a:chExt cx="3700000" cy="3700000"/>
          </a:xfrm>
          <a:solidFill>
            <a:schemeClr val="accent3">
              <a:lumMod val="20000"/>
              <a:lumOff val="80000"/>
            </a:schemeClr>
          </a:solidFill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428" y="2885714"/>
              <a:ext cx="3700000" cy="3700000"/>
            </a:xfrm>
            <a:prstGeom prst="rect">
              <a:avLst/>
            </a:prstGeom>
            <a:grpFill/>
          </p:spPr>
        </p:pic>
      </p:grpSp>
      <p:sp>
        <p:nvSpPr>
          <p:cNvPr id="22" name="Object 22"/>
          <p:cNvSpPr txBox="1"/>
          <p:nvPr/>
        </p:nvSpPr>
        <p:spPr>
          <a:xfrm>
            <a:off x="1192006" y="332980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THELuxGoEB" pitchFamily="34" charset="0"/>
                <a:ea typeface="+mn-ea"/>
                <a:cs typeface="THELuxGoEB" pitchFamily="34" charset="0"/>
              </a:rPr>
              <a:t>05. 자체 평가 의견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10223" y="4003340"/>
            <a:ext cx="493091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LuxGoR" pitchFamily="34" charset="0"/>
                <a:cs typeface="+mn-cs"/>
              </a:rPr>
              <a:t>테이블 정규화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324" y="2285026"/>
            <a:ext cx="4238207" cy="4238207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6075931" y="4355576"/>
            <a:ext cx="5987858" cy="4321388"/>
            <a:chOff x="6075931" y="4355576"/>
            <a:chExt cx="5987858" cy="4321388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6191011" y="4355576"/>
              <a:ext cx="5872778" cy="4321388"/>
            </a:xfrm>
            <a:prstGeom prst="line">
              <a:avLst/>
            </a:prstGeom>
            <a:ln w="412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stCxn id="49" idx="1"/>
            </p:cNvCxnSpPr>
            <p:nvPr/>
          </p:nvCxnSpPr>
          <p:spPr>
            <a:xfrm flipH="1">
              <a:off x="6075931" y="4404131"/>
              <a:ext cx="5933814" cy="4272833"/>
            </a:xfrm>
            <a:prstGeom prst="line">
              <a:avLst/>
            </a:prstGeom>
            <a:ln w="412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bject 15"/>
          <p:cNvSpPr txBox="1"/>
          <p:nvPr/>
        </p:nvSpPr>
        <p:spPr>
          <a:xfrm>
            <a:off x="12009745" y="3988632"/>
            <a:ext cx="493091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LuxGoR" pitchFamily="34" charset="0"/>
                <a:cs typeface="+mn-cs"/>
              </a:rPr>
              <a:t>주문 취소 기능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92" y="6894120"/>
            <a:ext cx="3392880" cy="3392880"/>
          </a:xfrm>
          <a:prstGeom prst="rect">
            <a:avLst/>
          </a:prstGeom>
        </p:spPr>
      </p:pic>
      <p:sp>
        <p:nvSpPr>
          <p:cNvPr id="51" name="Object 15"/>
          <p:cNvSpPr txBox="1"/>
          <p:nvPr/>
        </p:nvSpPr>
        <p:spPr>
          <a:xfrm>
            <a:off x="1328675" y="7780511"/>
            <a:ext cx="493091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LuxGoR" pitchFamily="34" charset="0"/>
                <a:cs typeface="+mn-cs"/>
              </a:rPr>
              <a:t>복잡한 수식 단순화와 분리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015" y="6412201"/>
            <a:ext cx="3596824" cy="3596824"/>
          </a:xfrm>
          <a:prstGeom prst="rect">
            <a:avLst/>
          </a:prstGeom>
        </p:spPr>
      </p:pic>
      <p:sp>
        <p:nvSpPr>
          <p:cNvPr id="55" name="Object 15"/>
          <p:cNvSpPr txBox="1"/>
          <p:nvPr/>
        </p:nvSpPr>
        <p:spPr>
          <a:xfrm>
            <a:off x="12037819" y="7767970"/>
            <a:ext cx="493091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LuxGoR" pitchFamily="34" charset="0"/>
                <a:cs typeface="+mn-cs"/>
              </a:rPr>
              <a:t>여러 품목 주문 문제 해결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111192" y="4404131"/>
            <a:ext cx="3993359" cy="3993359"/>
            <a:chOff x="11176629" y="5530153"/>
            <a:chExt cx="3993359" cy="399335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176629" y="5530153"/>
              <a:ext cx="3993359" cy="3993359"/>
              <a:chOff x="11176629" y="5530153"/>
              <a:chExt cx="3993359" cy="399335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176629" y="5530153"/>
                <a:ext cx="3993359" cy="3993359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116" y="5715568"/>
              <a:ext cx="3578142" cy="35781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4199" y="0"/>
            <a:ext cx="16874033" cy="9755300"/>
            <a:chOff x="684199" y="0"/>
            <a:chExt cx="16874033" cy="9755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199" y="0"/>
              <a:ext cx="16874033" cy="97553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60068" y="9419039"/>
            <a:ext cx="1475168" cy="74490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89A4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15" y="449727"/>
            <a:ext cx="17530284" cy="8173733"/>
            <a:chOff x="377715" y="449727"/>
            <a:chExt cx="17530284" cy="8173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15" y="449727"/>
              <a:ext cx="17530284" cy="81737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7772" y="3269270"/>
            <a:ext cx="7341120" cy="17591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5630" y="6291430"/>
            <a:ext cx="4957585" cy="5903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51243" y="1893616"/>
            <a:ext cx="1182560" cy="1172566"/>
            <a:chOff x="8551243" y="1893616"/>
            <a:chExt cx="1182560" cy="11725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1243" y="1893616"/>
              <a:ext cx="1182560" cy="11725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575" y="2642799"/>
            <a:ext cx="6171429" cy="3625175"/>
            <a:chOff x="652575" y="2642799"/>
            <a:chExt cx="6171429" cy="36251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575" y="2642799"/>
              <a:ext cx="6171429" cy="36251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2905" y="7427368"/>
            <a:ext cx="6171429" cy="2858346"/>
            <a:chOff x="722905" y="7427368"/>
            <a:chExt cx="6171429" cy="28583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905" y="7427368"/>
              <a:ext cx="6171429" cy="2858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7410" y="2642799"/>
            <a:ext cx="6171429" cy="3625175"/>
            <a:chOff x="617410" y="2642799"/>
            <a:chExt cx="6171429" cy="36251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410" y="2642799"/>
              <a:ext cx="6171429" cy="3625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322" y="7451267"/>
            <a:ext cx="6171429" cy="2705139"/>
            <a:chOff x="705322" y="7451267"/>
            <a:chExt cx="6171429" cy="27051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322" y="7451267"/>
              <a:ext cx="6171429" cy="270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36092" y="2625216"/>
            <a:ext cx="9231388" cy="3246400"/>
            <a:chOff x="8336092" y="2625216"/>
            <a:chExt cx="9231388" cy="32464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36092" y="2625216"/>
              <a:ext cx="9231388" cy="32464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65762" y="6465333"/>
            <a:ext cx="9231388" cy="3719169"/>
            <a:chOff x="8265762" y="6465333"/>
            <a:chExt cx="9231388" cy="37191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5762" y="6465333"/>
              <a:ext cx="9231388" cy="3719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36092" y="2607632"/>
            <a:ext cx="9284135" cy="3246400"/>
            <a:chOff x="8336092" y="2607632"/>
            <a:chExt cx="9284135" cy="32464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36092" y="2607632"/>
              <a:ext cx="9284135" cy="32464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65762" y="6465333"/>
            <a:ext cx="9248971" cy="3691073"/>
            <a:chOff x="8265762" y="6465333"/>
            <a:chExt cx="9248971" cy="369107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65762" y="6465333"/>
              <a:ext cx="9248971" cy="369107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97402" y="3010316"/>
            <a:ext cx="1350363" cy="129732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97402" y="7119173"/>
            <a:ext cx="1350363" cy="129732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31401" y="688594"/>
            <a:ext cx="3491395" cy="113272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3711" y="6838914"/>
            <a:ext cx="3488354" cy="62749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284848" y="2019178"/>
            <a:ext cx="2923525" cy="6274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3491395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575" y="2746306"/>
            <a:ext cx="6171429" cy="2396551"/>
            <a:chOff x="652575" y="2746306"/>
            <a:chExt cx="6171429" cy="23965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75" y="2746306"/>
              <a:ext cx="6171429" cy="23965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3344" y="1931622"/>
            <a:ext cx="9266553" cy="3211235"/>
            <a:chOff x="8283344" y="1931622"/>
            <a:chExt cx="9266553" cy="32112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3344" y="1931622"/>
              <a:ext cx="9266553" cy="3211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0158" y="2746306"/>
            <a:ext cx="6171429" cy="2396551"/>
            <a:chOff x="670158" y="2746306"/>
            <a:chExt cx="6171429" cy="23965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158" y="2746306"/>
              <a:ext cx="6171429" cy="23965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49645" y="1896457"/>
            <a:ext cx="9284135" cy="3246400"/>
            <a:chOff x="8249645" y="1896457"/>
            <a:chExt cx="9284135" cy="32464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49645" y="1896457"/>
              <a:ext cx="9284135" cy="32464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50149" y="2396003"/>
            <a:ext cx="1350363" cy="12973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2575" y="6006521"/>
            <a:ext cx="6171429" cy="4070330"/>
            <a:chOff x="652575" y="6006521"/>
            <a:chExt cx="6171429" cy="40703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2575" y="6006521"/>
              <a:ext cx="6171429" cy="4070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83344" y="5353846"/>
            <a:ext cx="6171429" cy="4723005"/>
            <a:chOff x="8283344" y="5353846"/>
            <a:chExt cx="6171429" cy="47230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83344" y="5353846"/>
              <a:ext cx="6171429" cy="47230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7740" y="6006521"/>
            <a:ext cx="6171429" cy="4070330"/>
            <a:chOff x="687740" y="6006521"/>
            <a:chExt cx="6171429" cy="407033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740" y="6006521"/>
              <a:ext cx="6171429" cy="40703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65762" y="5353846"/>
            <a:ext cx="6171429" cy="4723005"/>
            <a:chOff x="8265762" y="5353846"/>
            <a:chExt cx="6171429" cy="47230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65762" y="5353846"/>
              <a:ext cx="6171429" cy="472300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56277" y="2157852"/>
            <a:ext cx="3008135" cy="62749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56277" y="5418066"/>
            <a:ext cx="4880659" cy="71321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40456" y="9488396"/>
            <a:ext cx="4611535" cy="7132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722" y="409250"/>
            <a:ext cx="9814499" cy="167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1423" y="1076913"/>
            <a:ext cx="1147897" cy="627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1401" y="688594"/>
            <a:ext cx="4106233" cy="1132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25722" y="3342412"/>
            <a:ext cx="6171429" cy="4622521"/>
            <a:chOff x="11325722" y="3342412"/>
            <a:chExt cx="6171429" cy="46225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25722" y="3342412"/>
              <a:ext cx="6171429" cy="462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575" y="2093135"/>
            <a:ext cx="9231388" cy="3246400"/>
            <a:chOff x="652575" y="2093135"/>
            <a:chExt cx="9231388" cy="32464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575" y="2093135"/>
              <a:ext cx="9231388" cy="32464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575" y="6095579"/>
            <a:ext cx="9266553" cy="3211235"/>
            <a:chOff x="652575" y="6095579"/>
            <a:chExt cx="9266553" cy="32112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575" y="6095579"/>
              <a:ext cx="9266553" cy="32112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2575" y="2075553"/>
            <a:ext cx="9284135" cy="3246400"/>
            <a:chOff x="652575" y="2075553"/>
            <a:chExt cx="9284135" cy="32464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575" y="2075553"/>
              <a:ext cx="9284135" cy="32464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575" y="6113161"/>
            <a:ext cx="9284135" cy="3246400"/>
            <a:chOff x="652575" y="6113161"/>
            <a:chExt cx="9284135" cy="32464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575" y="6113161"/>
              <a:ext cx="9284135" cy="32464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89092" y="3342412"/>
            <a:ext cx="6208059" cy="4622521"/>
            <a:chOff x="11289092" y="3342412"/>
            <a:chExt cx="6208059" cy="46225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89092" y="3342412"/>
              <a:ext cx="6208059" cy="462252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88409" y="4984387"/>
            <a:ext cx="1350363" cy="129732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61023" y="4979668"/>
            <a:ext cx="1426554" cy="141161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55852" y="8134871"/>
            <a:ext cx="4918973" cy="6560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218</Words>
  <Application>Microsoft Office PowerPoint</Application>
  <PresentationFormat>사용자 지정</PresentationFormat>
  <Paragraphs>71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3" baseType="lpstr">
      <vt:lpstr>Noto Sans CJK KR Medium</vt:lpstr>
      <vt:lpstr>THELuxGoEB</vt:lpstr>
      <vt:lpstr>THELuxGoM</vt:lpstr>
      <vt:lpstr>THELuxGoR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freelcove@gmail.com</cp:lastModifiedBy>
  <cp:revision>2</cp:revision>
  <dcterms:created xsi:type="dcterms:W3CDTF">2023-04-07T10:34:33Z</dcterms:created>
  <dcterms:modified xsi:type="dcterms:W3CDTF">2023-04-07T01:38:48Z</dcterms:modified>
</cp:coreProperties>
</file>